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3600">
        <a:latin typeface="+mj-lt"/>
        <a:ea typeface="+mj-ea"/>
        <a:cs typeface="+mj-cs"/>
        <a:sym typeface="Helvetica Neue"/>
      </a:defRPr>
    </a:lvl1pPr>
    <a:lvl2pPr indent="228600" defTabSz="1828800" latinLnBrk="0">
      <a:defRPr sz="3600">
        <a:latin typeface="+mj-lt"/>
        <a:ea typeface="+mj-ea"/>
        <a:cs typeface="+mj-cs"/>
        <a:sym typeface="Helvetica Neue"/>
      </a:defRPr>
    </a:lvl2pPr>
    <a:lvl3pPr indent="457200" defTabSz="1828800" latinLnBrk="0">
      <a:defRPr sz="3600">
        <a:latin typeface="+mj-lt"/>
        <a:ea typeface="+mj-ea"/>
        <a:cs typeface="+mj-cs"/>
        <a:sym typeface="Helvetica Neue"/>
      </a:defRPr>
    </a:lvl3pPr>
    <a:lvl4pPr indent="685800" defTabSz="1828800" latinLnBrk="0">
      <a:defRPr sz="3600">
        <a:latin typeface="+mj-lt"/>
        <a:ea typeface="+mj-ea"/>
        <a:cs typeface="+mj-cs"/>
        <a:sym typeface="Helvetica Neue"/>
      </a:defRPr>
    </a:lvl4pPr>
    <a:lvl5pPr indent="914400" defTabSz="1828800" latinLnBrk="0">
      <a:defRPr sz="3600">
        <a:latin typeface="+mj-lt"/>
        <a:ea typeface="+mj-ea"/>
        <a:cs typeface="+mj-cs"/>
        <a:sym typeface="Helvetica Neue"/>
      </a:defRPr>
    </a:lvl5pPr>
    <a:lvl6pPr indent="1143000" defTabSz="1828800" latinLnBrk="0">
      <a:defRPr sz="3600">
        <a:latin typeface="+mj-lt"/>
        <a:ea typeface="+mj-ea"/>
        <a:cs typeface="+mj-cs"/>
        <a:sym typeface="Helvetica Neue"/>
      </a:defRPr>
    </a:lvl6pPr>
    <a:lvl7pPr indent="1371600" defTabSz="1828800" latinLnBrk="0">
      <a:defRPr sz="3600">
        <a:latin typeface="+mj-lt"/>
        <a:ea typeface="+mj-ea"/>
        <a:cs typeface="+mj-cs"/>
        <a:sym typeface="Helvetica Neue"/>
      </a:defRPr>
    </a:lvl7pPr>
    <a:lvl8pPr indent="1600200" defTabSz="1828800" latinLnBrk="0">
      <a:defRPr sz="3600">
        <a:latin typeface="+mj-lt"/>
        <a:ea typeface="+mj-ea"/>
        <a:cs typeface="+mj-cs"/>
        <a:sym typeface="Helvetica Neue"/>
      </a:defRPr>
    </a:lvl8pPr>
    <a:lvl9pPr indent="1828800" defTabSz="1828800" latinLnBrk="0">
      <a:defRPr sz="36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962400" y="184149"/>
            <a:ext cx="16459200" cy="301625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105156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413220" y="12496800"/>
            <a:ext cx="551181" cy="574174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>
            <a:spAutoFit/>
          </a:bodyPr>
          <a:lstStyle>
            <a:lvl1pPr algn="r">
              <a:defRPr sz="2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6416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30988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5560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40132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470400" marR="0" indent="-812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榮耀是主聖名"/>
          <p:cNvSpPr txBox="1"/>
          <p:nvPr>
            <p:ph type="title" idx="4294967295"/>
          </p:nvPr>
        </p:nvSpPr>
        <p:spPr>
          <a:xfrm>
            <a:off x="4137818" y="3539066"/>
            <a:ext cx="16829882" cy="401955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14000">
                <a:latin typeface="PingFang SC Semibold"/>
                <a:ea typeface="PingFang SC Semibold"/>
                <a:cs typeface="PingFang SC Semibold"/>
                <a:sym typeface="PingFang SC Semibold"/>
              </a:defRPr>
            </a:lvl1pPr>
          </a:lstStyle>
          <a:p>
            <a:pPr/>
            <a:r>
              <a:t>榮耀是主聖名</a:t>
            </a:r>
          </a:p>
        </p:txBody>
      </p:sp>
      <p:sp>
        <p:nvSpPr>
          <p:cNvPr id="21" name="S253"/>
          <p:cNvSpPr txBox="1"/>
          <p:nvPr/>
        </p:nvSpPr>
        <p:spPr>
          <a:xfrm>
            <a:off x="1293706" y="694266"/>
            <a:ext cx="1645921" cy="8554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S253</a:t>
            </a:r>
          </a:p>
        </p:txBody>
      </p:sp>
      <p:sp>
        <p:nvSpPr>
          <p:cNvPr id="22" name="Glorious Is Thy Name"/>
          <p:cNvSpPr txBox="1"/>
          <p:nvPr/>
        </p:nvSpPr>
        <p:spPr>
          <a:xfrm>
            <a:off x="1344900" y="7071359"/>
            <a:ext cx="21694199" cy="166293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 b="1" sz="10500"/>
            </a:lvl1pPr>
          </a:lstStyle>
          <a:p>
            <a:pPr/>
            <a:r>
              <a:t>Glorious Is Thy Name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親愛救主 我敬拜你, 傳揚你慈愛恩情…"/>
          <p:cNvSpPr txBox="1"/>
          <p:nvPr>
            <p:ph type="body" idx="4294967295"/>
          </p:nvPr>
        </p:nvSpPr>
        <p:spPr>
          <a:xfrm>
            <a:off x="-133616" y="1712382"/>
            <a:ext cx="24484015" cy="6294043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親愛救主 我敬拜你, 傳揚你慈愛恩情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你有能力 你是聖潔, 榮耀是你無比名</a:t>
            </a:r>
          </a:p>
        </p:txBody>
      </p:sp>
      <p:sp>
        <p:nvSpPr>
          <p:cNvPr id="25" name="榮耀是主聖名 1/3"/>
          <p:cNvSpPr txBox="1"/>
          <p:nvPr/>
        </p:nvSpPr>
        <p:spPr>
          <a:xfrm>
            <a:off x="19988107" y="12632266"/>
            <a:ext cx="4236721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sz="3600"/>
            </a:pPr>
            <a:r>
              <a:t>榮耀是主聖名 </a:t>
            </a:r>
            <a:r>
              <a:t>1/3</a:t>
            </a:r>
          </a:p>
        </p:txBody>
      </p:sp>
      <p:sp>
        <p:nvSpPr>
          <p:cNvPr id="26" name="Blessed Savior, we adore Thee,…"/>
          <p:cNvSpPr txBox="1"/>
          <p:nvPr/>
        </p:nvSpPr>
        <p:spPr>
          <a:xfrm>
            <a:off x="114274" y="7921317"/>
            <a:ext cx="24155452" cy="479605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marL="685800" indent="-685800" algn="ctr">
              <a:lnSpc>
                <a:spcPct val="120000"/>
              </a:lnSpc>
              <a:defRPr b="1" sz="7000"/>
            </a:pPr>
            <a:r>
              <a:t>Blessed Savior, we adore Thee,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We Thy love and grace proclaim;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Thou art mighty, Thou are holy,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 Glorious is Thy matchless name!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真...榮耀, 真...榮耀 榮耀是救主聖名!…"/>
          <p:cNvSpPr txBox="1"/>
          <p:nvPr>
            <p:ph type="body" idx="4294967295"/>
          </p:nvPr>
        </p:nvSpPr>
        <p:spPr>
          <a:xfrm>
            <a:off x="-133616" y="1712382"/>
            <a:ext cx="24484015" cy="6294043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  真...榮耀, 真...榮耀 榮耀是救主聖名!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  真...榮耀, 真...榮耀 榮耀是救主聖名!</a:t>
            </a:r>
          </a:p>
        </p:txBody>
      </p:sp>
      <p:sp>
        <p:nvSpPr>
          <p:cNvPr id="29" name="榮耀是主聖名 副歌"/>
          <p:cNvSpPr txBox="1"/>
          <p:nvPr/>
        </p:nvSpPr>
        <p:spPr>
          <a:xfrm>
            <a:off x="19988107" y="12632266"/>
            <a:ext cx="4236721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sz="3600"/>
            </a:pPr>
            <a:r>
              <a:t>榮耀是主聖名 </a:t>
            </a:r>
            <a:r>
              <a:t>副歌</a:t>
            </a:r>
          </a:p>
        </p:txBody>
      </p:sp>
      <p:sp>
        <p:nvSpPr>
          <p:cNvPr id="30" name="Glorious, Glorious, Glorious is Thy name, O Lord!…"/>
          <p:cNvSpPr txBox="1"/>
          <p:nvPr/>
        </p:nvSpPr>
        <p:spPr>
          <a:xfrm>
            <a:off x="114274" y="8527140"/>
            <a:ext cx="24155452" cy="35844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marL="685800" indent="-685800" algn="ctr">
              <a:lnSpc>
                <a:spcPct val="120000"/>
              </a:lnSpc>
              <a:defRPr b="1" sz="7000"/>
            </a:pPr>
            <a:r>
              <a:t> Glorious, Glorious, Glorious is Thy name, O Lord!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Glorious, Glorious, Glorious is Thy name, O Lord!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偉大救主 我主我神, 永遠至永遠之光…"/>
          <p:cNvSpPr txBox="1"/>
          <p:nvPr>
            <p:ph type="body" idx="4294967295"/>
          </p:nvPr>
        </p:nvSpPr>
        <p:spPr>
          <a:xfrm>
            <a:off x="-133616" y="1712382"/>
            <a:ext cx="24484015" cy="6294043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偉大救主 我主我神, 永遠至永遠之光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讓普天下 萬眾聖徒, 頌讚公義永生王</a:t>
            </a:r>
          </a:p>
        </p:txBody>
      </p:sp>
      <p:sp>
        <p:nvSpPr>
          <p:cNvPr id="33" name="榮耀是主聖名 2/3"/>
          <p:cNvSpPr txBox="1"/>
          <p:nvPr/>
        </p:nvSpPr>
        <p:spPr>
          <a:xfrm>
            <a:off x="19988107" y="12632266"/>
            <a:ext cx="4236721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sz="3600"/>
            </a:pPr>
            <a:r>
              <a:t>榮耀是主聖名 2</a:t>
            </a:r>
            <a:r>
              <a:t>/3</a:t>
            </a:r>
          </a:p>
        </p:txBody>
      </p:sp>
      <p:sp>
        <p:nvSpPr>
          <p:cNvPr id="34" name="Great redeemer, Lord and Master,…"/>
          <p:cNvSpPr txBox="1"/>
          <p:nvPr/>
        </p:nvSpPr>
        <p:spPr>
          <a:xfrm>
            <a:off x="114274" y="7921317"/>
            <a:ext cx="24155452" cy="479605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marL="685800" indent="-685800" algn="ctr">
              <a:lnSpc>
                <a:spcPct val="120000"/>
              </a:lnSpc>
              <a:defRPr b="1" sz="7000"/>
            </a:pPr>
            <a:r>
              <a:t> Great redeemer, Lord and Master,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Light of all eternal days;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Let the saints of every nation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 Sing thy just and endless praise!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真...榮耀, 真...榮耀 榮耀是救主聖名!…"/>
          <p:cNvSpPr txBox="1"/>
          <p:nvPr>
            <p:ph type="body" idx="4294967295"/>
          </p:nvPr>
        </p:nvSpPr>
        <p:spPr>
          <a:xfrm>
            <a:off x="-133616" y="1712382"/>
            <a:ext cx="24484015" cy="6294043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  真...榮耀, 真...榮耀 榮耀是救主聖名!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  真...榮耀, 真...榮耀 榮耀是救主聖名!</a:t>
            </a:r>
          </a:p>
        </p:txBody>
      </p:sp>
      <p:sp>
        <p:nvSpPr>
          <p:cNvPr id="37" name="榮耀是主聖名 副歌"/>
          <p:cNvSpPr txBox="1"/>
          <p:nvPr/>
        </p:nvSpPr>
        <p:spPr>
          <a:xfrm>
            <a:off x="19988107" y="12632266"/>
            <a:ext cx="4236721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sz="3600"/>
            </a:pPr>
            <a:r>
              <a:t>榮耀是主聖名 </a:t>
            </a:r>
            <a:r>
              <a:t>副歌</a:t>
            </a:r>
          </a:p>
        </p:txBody>
      </p:sp>
      <p:sp>
        <p:nvSpPr>
          <p:cNvPr id="38" name="Glorious, Glorious, Glorious is Thy name, O Lord!…"/>
          <p:cNvSpPr txBox="1"/>
          <p:nvPr/>
        </p:nvSpPr>
        <p:spPr>
          <a:xfrm>
            <a:off x="114274" y="8527140"/>
            <a:ext cx="24155452" cy="35844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marL="685800" indent="-685800" algn="ctr">
              <a:lnSpc>
                <a:spcPct val="120000"/>
              </a:lnSpc>
              <a:defRPr b="1" sz="7000"/>
            </a:pPr>
            <a:r>
              <a:t> Glorious, Glorious, Glorious is Thy name, O Lord!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Glorious, Glorious, Glorious is Thy name, O Lord!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你從天上榮耀寶座, 到罪惡羞辱十架…"/>
          <p:cNvSpPr txBox="1"/>
          <p:nvPr>
            <p:ph type="body" idx="4294967295"/>
          </p:nvPr>
        </p:nvSpPr>
        <p:spPr>
          <a:xfrm>
            <a:off x="-133616" y="1712382"/>
            <a:ext cx="24484015" cy="6294043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你從天上榮耀寶座, 到罪惡羞辱十架 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為要救贖世人靈魂, 甘願死在各各他</a:t>
            </a:r>
          </a:p>
        </p:txBody>
      </p:sp>
      <p:sp>
        <p:nvSpPr>
          <p:cNvPr id="41" name="榮耀是主聖名 3/3"/>
          <p:cNvSpPr txBox="1"/>
          <p:nvPr/>
        </p:nvSpPr>
        <p:spPr>
          <a:xfrm>
            <a:off x="19852640" y="12632266"/>
            <a:ext cx="4236721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sz="3600"/>
            </a:pPr>
            <a:r>
              <a:t>榮耀是主聖名 3</a:t>
            </a:r>
            <a:r>
              <a:t>/3</a:t>
            </a:r>
          </a:p>
        </p:txBody>
      </p:sp>
      <p:sp>
        <p:nvSpPr>
          <p:cNvPr id="42" name="From the throne of heaven’s glory…"/>
          <p:cNvSpPr txBox="1"/>
          <p:nvPr/>
        </p:nvSpPr>
        <p:spPr>
          <a:xfrm>
            <a:off x="114274" y="7921317"/>
            <a:ext cx="24155452" cy="479605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marL="685800" indent="-685800" algn="ctr">
              <a:lnSpc>
                <a:spcPct val="120000"/>
              </a:lnSpc>
              <a:defRPr b="1" sz="7000"/>
            </a:pPr>
            <a:r>
              <a:t> From the throne of heaven’s glory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To the cross of sin and shame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Thou didst come to die a ransom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Guilty sinners to reclaim.</a:t>
            </a:r>
          </a:p>
        </p:txBody>
      </p:sp>
      <p:sp>
        <p:nvSpPr>
          <p:cNvPr id="43" name="Heart"/>
          <p:cNvSpPr/>
          <p:nvPr/>
        </p:nvSpPr>
        <p:spPr>
          <a:xfrm>
            <a:off x="23559431" y="12722843"/>
            <a:ext cx="720510" cy="6367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12700">
            <a:solidFill>
              <a:srgbClr val="B0234D"/>
            </a:solidFill>
          </a:ln>
        </p:spPr>
        <p:txBody>
          <a:bodyPr lIns="38099" tIns="38099" rIns="38099" bIns="38099" anchor="ctr"/>
          <a:lstStyle/>
          <a:p>
            <a:pPr algn="ctr" defTabSz="2438399">
              <a:lnSpc>
                <a:spcPct val="90000"/>
              </a:lnSpc>
              <a:defRPr sz="2200">
                <a:solidFill>
                  <a:srgbClr val="FFFFFF"/>
                </a:solidFill>
                <a:latin typeface="Canela Bold"/>
                <a:ea typeface="Canela Bold"/>
                <a:cs typeface="Canela Bold"/>
                <a:sym typeface="Canela Bold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真...榮耀, 真...榮耀 榮耀是救主聖名!…"/>
          <p:cNvSpPr txBox="1"/>
          <p:nvPr>
            <p:ph type="body" idx="4294967295"/>
          </p:nvPr>
        </p:nvSpPr>
        <p:spPr>
          <a:xfrm>
            <a:off x="-133616" y="1712382"/>
            <a:ext cx="24484015" cy="6294043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  真...榮耀, 真...榮耀 榮耀是救主聖名!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SzTx/>
              <a:buNone/>
              <a:defRPr sz="10000">
                <a:latin typeface="PingFang SC Semibold"/>
                <a:ea typeface="PingFang SC Semibold"/>
                <a:cs typeface="PingFang SC Semibold"/>
                <a:sym typeface="PingFang SC Semibold"/>
              </a:defRPr>
            </a:pPr>
            <a:r>
              <a:t>  真...榮耀, 真...榮耀 榮耀是救主聖名!</a:t>
            </a:r>
          </a:p>
        </p:txBody>
      </p:sp>
      <p:sp>
        <p:nvSpPr>
          <p:cNvPr id="46" name="榮耀是主聖名 副歌"/>
          <p:cNvSpPr txBox="1"/>
          <p:nvPr/>
        </p:nvSpPr>
        <p:spPr>
          <a:xfrm>
            <a:off x="19988107" y="12632266"/>
            <a:ext cx="4236721" cy="817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>
              <a:defRPr sz="3600"/>
            </a:pPr>
            <a:r>
              <a:t>榮耀是主聖名 </a:t>
            </a:r>
            <a:r>
              <a:t>副歌</a:t>
            </a:r>
          </a:p>
        </p:txBody>
      </p:sp>
      <p:sp>
        <p:nvSpPr>
          <p:cNvPr id="47" name="Glorious, Glorious, Glorious is Thy name, O Lord!…"/>
          <p:cNvSpPr txBox="1"/>
          <p:nvPr/>
        </p:nvSpPr>
        <p:spPr>
          <a:xfrm>
            <a:off x="114274" y="8527140"/>
            <a:ext cx="24155452" cy="35844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marL="685800" indent="-685800" algn="ctr">
              <a:lnSpc>
                <a:spcPct val="120000"/>
              </a:lnSpc>
              <a:defRPr b="1" sz="7000"/>
            </a:pPr>
            <a:r>
              <a:t> Glorious, Glorious, Glorious is Thy name, O Lord!</a:t>
            </a:r>
          </a:p>
          <a:p>
            <a:pPr marL="685800" indent="-685800" algn="ctr">
              <a:lnSpc>
                <a:spcPct val="120000"/>
              </a:lnSpc>
              <a:defRPr b="1" sz="7000"/>
            </a:pPr>
            <a:r>
              <a:t>Glorious, Glorious, Glorious is Thy name, O Lord!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