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1pPr>
    <a:lvl2pPr marL="0" marR="0" indent="457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2pPr>
    <a:lvl3pPr marL="0" marR="0" indent="914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3pPr>
    <a:lvl4pPr marL="0" marR="0" indent="1371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4pPr>
    <a:lvl5pPr marL="0" marR="0" indent="18288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5pPr>
    <a:lvl6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6pPr>
    <a:lvl7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7pPr>
    <a:lvl8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8pPr>
    <a:lvl9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defRPr sz="3600">
        <a:latin typeface="+mj-lt"/>
        <a:ea typeface="+mj-ea"/>
        <a:cs typeface="+mj-cs"/>
        <a:sym typeface="Helvetica Neue"/>
      </a:defRPr>
    </a:lvl1pPr>
    <a:lvl2pPr indent="228600" defTabSz="1828800" latinLnBrk="0">
      <a:defRPr sz="3600">
        <a:latin typeface="+mj-lt"/>
        <a:ea typeface="+mj-ea"/>
        <a:cs typeface="+mj-cs"/>
        <a:sym typeface="Helvetica Neue"/>
      </a:defRPr>
    </a:lvl2pPr>
    <a:lvl3pPr indent="457200" defTabSz="1828800" latinLnBrk="0">
      <a:defRPr sz="3600">
        <a:latin typeface="+mj-lt"/>
        <a:ea typeface="+mj-ea"/>
        <a:cs typeface="+mj-cs"/>
        <a:sym typeface="Helvetica Neue"/>
      </a:defRPr>
    </a:lvl3pPr>
    <a:lvl4pPr indent="685800" defTabSz="1828800" latinLnBrk="0">
      <a:defRPr sz="3600">
        <a:latin typeface="+mj-lt"/>
        <a:ea typeface="+mj-ea"/>
        <a:cs typeface="+mj-cs"/>
        <a:sym typeface="Helvetica Neue"/>
      </a:defRPr>
    </a:lvl4pPr>
    <a:lvl5pPr indent="914400" defTabSz="1828800" latinLnBrk="0">
      <a:defRPr sz="3600">
        <a:latin typeface="+mj-lt"/>
        <a:ea typeface="+mj-ea"/>
        <a:cs typeface="+mj-cs"/>
        <a:sym typeface="Helvetica Neue"/>
      </a:defRPr>
    </a:lvl5pPr>
    <a:lvl6pPr indent="1143000" defTabSz="1828800" latinLnBrk="0">
      <a:defRPr sz="3600">
        <a:latin typeface="+mj-lt"/>
        <a:ea typeface="+mj-ea"/>
        <a:cs typeface="+mj-cs"/>
        <a:sym typeface="Helvetica Neue"/>
      </a:defRPr>
    </a:lvl6pPr>
    <a:lvl7pPr indent="1371600" defTabSz="1828800" latinLnBrk="0">
      <a:defRPr sz="3600">
        <a:latin typeface="+mj-lt"/>
        <a:ea typeface="+mj-ea"/>
        <a:cs typeface="+mj-cs"/>
        <a:sym typeface="Helvetica Neue"/>
      </a:defRPr>
    </a:lvl7pPr>
    <a:lvl8pPr indent="1600200" defTabSz="1828800" latinLnBrk="0">
      <a:defRPr sz="3600">
        <a:latin typeface="+mj-lt"/>
        <a:ea typeface="+mj-ea"/>
        <a:cs typeface="+mj-cs"/>
        <a:sym typeface="Helvetica Neue"/>
      </a:defRPr>
    </a:lvl8pPr>
    <a:lvl9pPr indent="1828800" defTabSz="1828800" latinLnBrk="0">
      <a:defRPr sz="36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3962400" y="184149"/>
            <a:ext cx="16459200" cy="301625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3962400" y="3200400"/>
            <a:ext cx="16459200" cy="105156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9413220" y="12496800"/>
            <a:ext cx="551181" cy="574174"/>
          </a:xfrm>
          <a:prstGeom prst="rect">
            <a:avLst/>
          </a:prstGeom>
          <a:ln w="25400">
            <a:miter lim="400000"/>
          </a:ln>
        </p:spPr>
        <p:txBody>
          <a:bodyPr wrap="none" tIns="91439" bIns="91439">
            <a:spAutoFit/>
          </a:bodyPr>
          <a:lstStyle>
            <a:lvl1pPr algn="r">
              <a:defRPr sz="2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</p:sldLayoutIdLst>
  <p:transition xmlns:p14="http://schemas.microsoft.com/office/powerpoint/2010/main" spd="med" advClick="1"/>
  <p:txStyles>
    <p:titleStyle>
      <a:lvl1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4572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9144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13716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18288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685800" marR="0" indent="-6858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6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1110342" marR="0" indent="-653142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6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1524000" marR="0" indent="-6096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6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21031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6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2641600" marR="0" indent="-8128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6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3098800" marR="0" indent="-8128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6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3556000" marR="0" indent="-8128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6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4013200" marR="0" indent="-8128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6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4470400" marR="0" indent="-8128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6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榮耀是主聖名"/>
          <p:cNvSpPr txBox="1"/>
          <p:nvPr>
            <p:ph type="title" idx="4294967295"/>
          </p:nvPr>
        </p:nvSpPr>
        <p:spPr>
          <a:xfrm>
            <a:off x="4137818" y="3539066"/>
            <a:ext cx="16829882" cy="401955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14000">
                <a:latin typeface="PingFang SC Semibold"/>
                <a:ea typeface="PingFang SC Semibold"/>
                <a:cs typeface="PingFang SC Semibold"/>
                <a:sym typeface="PingFang SC Semibold"/>
              </a:defRPr>
            </a:lvl1pPr>
          </a:lstStyle>
          <a:p>
            <a:pPr/>
            <a:r>
              <a:t>榮耀是主聖名</a:t>
            </a:r>
          </a:p>
        </p:txBody>
      </p:sp>
      <p:sp>
        <p:nvSpPr>
          <p:cNvPr id="21" name="S253"/>
          <p:cNvSpPr txBox="1"/>
          <p:nvPr/>
        </p:nvSpPr>
        <p:spPr>
          <a:xfrm>
            <a:off x="1293706" y="694266"/>
            <a:ext cx="1645921" cy="85548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/>
            <a:r>
              <a:t>S253</a:t>
            </a:r>
          </a:p>
        </p:txBody>
      </p:sp>
      <p:sp>
        <p:nvSpPr>
          <p:cNvPr id="22" name="Glorious Is Thy Name"/>
          <p:cNvSpPr txBox="1"/>
          <p:nvPr/>
        </p:nvSpPr>
        <p:spPr>
          <a:xfrm>
            <a:off x="1344900" y="7071359"/>
            <a:ext cx="21694199" cy="166293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>
              <a:defRPr b="1" sz="10500"/>
            </a:lvl1pPr>
          </a:lstStyle>
          <a:p>
            <a:pPr/>
            <a:r>
              <a:t>Glorious Is Thy Name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親愛救主 我敬拜你, 傳揚你慈愛恩情…"/>
          <p:cNvSpPr txBox="1"/>
          <p:nvPr>
            <p:ph type="body" idx="4294967295"/>
          </p:nvPr>
        </p:nvSpPr>
        <p:spPr>
          <a:xfrm>
            <a:off x="-133616" y="1712382"/>
            <a:ext cx="24484015" cy="6294043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SzTx/>
              <a:buNone/>
              <a:defRPr sz="10000">
                <a:latin typeface="PingFang SC Semibold"/>
                <a:ea typeface="PingFang SC Semibold"/>
                <a:cs typeface="PingFang SC Semibold"/>
                <a:sym typeface="PingFang SC Semibold"/>
              </a:defRPr>
            </a:pPr>
            <a:r>
              <a:t>親愛救主 我敬拜你, 傳揚你慈愛恩情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SzTx/>
              <a:buNone/>
              <a:defRPr sz="10000">
                <a:latin typeface="PingFang SC Semibold"/>
                <a:ea typeface="PingFang SC Semibold"/>
                <a:cs typeface="PingFang SC Semibold"/>
                <a:sym typeface="PingFang SC Semibold"/>
              </a:defRPr>
            </a:pPr>
            <a:r>
              <a:t>你有能力 你是聖潔, 榮耀是你無比名</a:t>
            </a:r>
          </a:p>
        </p:txBody>
      </p:sp>
      <p:sp>
        <p:nvSpPr>
          <p:cNvPr id="25" name="榮耀是主聖名 1/3"/>
          <p:cNvSpPr txBox="1"/>
          <p:nvPr/>
        </p:nvSpPr>
        <p:spPr>
          <a:xfrm>
            <a:off x="19988107" y="12632266"/>
            <a:ext cx="4236721" cy="8178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>
              <a:defRPr sz="3600"/>
            </a:pPr>
            <a:r>
              <a:t>榮耀是主聖名 </a:t>
            </a:r>
            <a:r>
              <a:t>1/3</a:t>
            </a:r>
          </a:p>
        </p:txBody>
      </p:sp>
      <p:sp>
        <p:nvSpPr>
          <p:cNvPr id="26" name="Blessed Savior, we adore Thee,…"/>
          <p:cNvSpPr txBox="1"/>
          <p:nvPr/>
        </p:nvSpPr>
        <p:spPr>
          <a:xfrm>
            <a:off x="114274" y="7921317"/>
            <a:ext cx="24155452" cy="479605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marL="685800" indent="-685800" algn="ctr">
              <a:lnSpc>
                <a:spcPct val="120000"/>
              </a:lnSpc>
              <a:defRPr b="1" sz="7000"/>
            </a:pPr>
            <a:r>
              <a:t>Blessed Savior, we adore Thee,</a:t>
            </a:r>
          </a:p>
          <a:p>
            <a:pPr marL="685800" indent="-685800" algn="ctr">
              <a:lnSpc>
                <a:spcPct val="120000"/>
              </a:lnSpc>
              <a:defRPr b="1" sz="7000"/>
            </a:pPr>
            <a:r>
              <a:t>We Thy love and grace proclaim;</a:t>
            </a:r>
          </a:p>
          <a:p>
            <a:pPr marL="685800" indent="-685800" algn="ctr">
              <a:lnSpc>
                <a:spcPct val="120000"/>
              </a:lnSpc>
              <a:defRPr b="1" sz="7000"/>
            </a:pPr>
            <a:r>
              <a:t>Thou art mighty, Thou are holy,</a:t>
            </a:r>
          </a:p>
          <a:p>
            <a:pPr marL="685800" indent="-685800" algn="ctr">
              <a:lnSpc>
                <a:spcPct val="120000"/>
              </a:lnSpc>
              <a:defRPr b="1" sz="7000"/>
            </a:pPr>
            <a:r>
              <a:t> Glorious is Thy matchless name!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真...榮耀, 真...榮耀 榮耀是救主聖名!…"/>
          <p:cNvSpPr txBox="1"/>
          <p:nvPr>
            <p:ph type="body" idx="4294967295"/>
          </p:nvPr>
        </p:nvSpPr>
        <p:spPr>
          <a:xfrm>
            <a:off x="-133616" y="1712382"/>
            <a:ext cx="24484015" cy="6294043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SzTx/>
              <a:buNone/>
              <a:defRPr sz="10000">
                <a:latin typeface="PingFang SC Semibold"/>
                <a:ea typeface="PingFang SC Semibold"/>
                <a:cs typeface="PingFang SC Semibold"/>
                <a:sym typeface="PingFang SC Semibold"/>
              </a:defRPr>
            </a:pPr>
            <a:r>
              <a:t>  真...榮耀, 真...榮耀 榮耀是救主聖名!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SzTx/>
              <a:buNone/>
              <a:defRPr sz="10000">
                <a:latin typeface="PingFang SC Semibold"/>
                <a:ea typeface="PingFang SC Semibold"/>
                <a:cs typeface="PingFang SC Semibold"/>
                <a:sym typeface="PingFang SC Semibold"/>
              </a:defRPr>
            </a:pPr>
            <a:r>
              <a:t>  真...榮耀, 真...榮耀 榮耀是救主聖名!</a:t>
            </a:r>
          </a:p>
        </p:txBody>
      </p:sp>
      <p:sp>
        <p:nvSpPr>
          <p:cNvPr id="29" name="榮耀是主聖名 副歌"/>
          <p:cNvSpPr txBox="1"/>
          <p:nvPr/>
        </p:nvSpPr>
        <p:spPr>
          <a:xfrm>
            <a:off x="19988107" y="12632266"/>
            <a:ext cx="4236721" cy="8178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>
              <a:defRPr sz="3600"/>
            </a:pPr>
            <a:r>
              <a:t>榮耀是主聖名 </a:t>
            </a:r>
            <a:r>
              <a:t>副歌</a:t>
            </a:r>
          </a:p>
        </p:txBody>
      </p:sp>
      <p:sp>
        <p:nvSpPr>
          <p:cNvPr id="30" name="Glorious, Glorious, Glorious is Thy name, O Lord!…"/>
          <p:cNvSpPr txBox="1"/>
          <p:nvPr/>
        </p:nvSpPr>
        <p:spPr>
          <a:xfrm>
            <a:off x="114274" y="8527140"/>
            <a:ext cx="24155452" cy="358441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marL="685800" indent="-685800" algn="ctr">
              <a:lnSpc>
                <a:spcPct val="120000"/>
              </a:lnSpc>
              <a:defRPr b="1" sz="7000"/>
            </a:pPr>
            <a:r>
              <a:t> Glorious, Glorious, Glorious is Thy name, O Lord!</a:t>
            </a:r>
          </a:p>
          <a:p>
            <a:pPr marL="685800" indent="-685800" algn="ctr">
              <a:lnSpc>
                <a:spcPct val="120000"/>
              </a:lnSpc>
              <a:defRPr b="1" sz="7000"/>
            </a:pPr>
            <a:r>
              <a:t>Glorious, Glorious, Glorious is Thy name, O Lord!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偉大救主 我主我神, 永遠至永遠之光…"/>
          <p:cNvSpPr txBox="1"/>
          <p:nvPr>
            <p:ph type="body" idx="4294967295"/>
          </p:nvPr>
        </p:nvSpPr>
        <p:spPr>
          <a:xfrm>
            <a:off x="-133616" y="1712382"/>
            <a:ext cx="24484015" cy="6294043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SzTx/>
              <a:buNone/>
              <a:defRPr sz="10000">
                <a:latin typeface="PingFang SC Semibold"/>
                <a:ea typeface="PingFang SC Semibold"/>
                <a:cs typeface="PingFang SC Semibold"/>
                <a:sym typeface="PingFang SC Semibold"/>
              </a:defRPr>
            </a:pPr>
            <a:r>
              <a:t>偉大救主 我主我神, 永遠至永遠之光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SzTx/>
              <a:buNone/>
              <a:defRPr sz="10000">
                <a:latin typeface="PingFang SC Semibold"/>
                <a:ea typeface="PingFang SC Semibold"/>
                <a:cs typeface="PingFang SC Semibold"/>
                <a:sym typeface="PingFang SC Semibold"/>
              </a:defRPr>
            </a:pPr>
            <a:r>
              <a:t>讓普天下 萬眾聖徒, 頌讚公義永生王</a:t>
            </a:r>
          </a:p>
        </p:txBody>
      </p:sp>
      <p:sp>
        <p:nvSpPr>
          <p:cNvPr id="33" name="榮耀是主聖名 2/3"/>
          <p:cNvSpPr txBox="1"/>
          <p:nvPr/>
        </p:nvSpPr>
        <p:spPr>
          <a:xfrm>
            <a:off x="19988107" y="12632266"/>
            <a:ext cx="4236721" cy="8178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>
              <a:defRPr sz="3600"/>
            </a:pPr>
            <a:r>
              <a:t>榮耀是主聖名 2</a:t>
            </a:r>
            <a:r>
              <a:t>/3</a:t>
            </a:r>
          </a:p>
        </p:txBody>
      </p:sp>
      <p:sp>
        <p:nvSpPr>
          <p:cNvPr id="34" name="Great redeemer, Lord and Master,…"/>
          <p:cNvSpPr txBox="1"/>
          <p:nvPr/>
        </p:nvSpPr>
        <p:spPr>
          <a:xfrm>
            <a:off x="114274" y="7921317"/>
            <a:ext cx="24155452" cy="479605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marL="685800" indent="-685800" algn="ctr">
              <a:lnSpc>
                <a:spcPct val="120000"/>
              </a:lnSpc>
              <a:defRPr b="1" sz="7000"/>
            </a:pPr>
            <a:r>
              <a:t> Great redeemer, Lord and Master,</a:t>
            </a:r>
          </a:p>
          <a:p>
            <a:pPr marL="685800" indent="-685800" algn="ctr">
              <a:lnSpc>
                <a:spcPct val="120000"/>
              </a:lnSpc>
              <a:defRPr b="1" sz="7000"/>
            </a:pPr>
            <a:r>
              <a:t>Light of all eternal days;</a:t>
            </a:r>
          </a:p>
          <a:p>
            <a:pPr marL="685800" indent="-685800" algn="ctr">
              <a:lnSpc>
                <a:spcPct val="120000"/>
              </a:lnSpc>
              <a:defRPr b="1" sz="7000"/>
            </a:pPr>
            <a:r>
              <a:t>Let the saints of every nation</a:t>
            </a:r>
          </a:p>
          <a:p>
            <a:pPr marL="685800" indent="-685800" algn="ctr">
              <a:lnSpc>
                <a:spcPct val="120000"/>
              </a:lnSpc>
              <a:defRPr b="1" sz="7000"/>
            </a:pPr>
            <a:r>
              <a:t> Sing thy just and endless praise!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真...榮耀, 真...榮耀 榮耀是救主聖名!…"/>
          <p:cNvSpPr txBox="1"/>
          <p:nvPr>
            <p:ph type="body" idx="4294967295"/>
          </p:nvPr>
        </p:nvSpPr>
        <p:spPr>
          <a:xfrm>
            <a:off x="-133616" y="1712382"/>
            <a:ext cx="24484015" cy="6294043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SzTx/>
              <a:buNone/>
              <a:defRPr sz="10000">
                <a:latin typeface="PingFang SC Semibold"/>
                <a:ea typeface="PingFang SC Semibold"/>
                <a:cs typeface="PingFang SC Semibold"/>
                <a:sym typeface="PingFang SC Semibold"/>
              </a:defRPr>
            </a:pPr>
            <a:r>
              <a:t>  真...榮耀, 真...榮耀 榮耀是救主聖名!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SzTx/>
              <a:buNone/>
              <a:defRPr sz="10000">
                <a:latin typeface="PingFang SC Semibold"/>
                <a:ea typeface="PingFang SC Semibold"/>
                <a:cs typeface="PingFang SC Semibold"/>
                <a:sym typeface="PingFang SC Semibold"/>
              </a:defRPr>
            </a:pPr>
            <a:r>
              <a:t>  真...榮耀, 真...榮耀 榮耀是救主聖名!</a:t>
            </a:r>
          </a:p>
        </p:txBody>
      </p:sp>
      <p:sp>
        <p:nvSpPr>
          <p:cNvPr id="37" name="榮耀是主聖名 副歌"/>
          <p:cNvSpPr txBox="1"/>
          <p:nvPr/>
        </p:nvSpPr>
        <p:spPr>
          <a:xfrm>
            <a:off x="19988107" y="12632266"/>
            <a:ext cx="4236721" cy="8178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>
              <a:defRPr sz="3600"/>
            </a:pPr>
            <a:r>
              <a:t>榮耀是主聖名 </a:t>
            </a:r>
            <a:r>
              <a:t>副歌</a:t>
            </a:r>
          </a:p>
        </p:txBody>
      </p:sp>
      <p:sp>
        <p:nvSpPr>
          <p:cNvPr id="38" name="Glorious, Glorious, Glorious is Thy name, O Lord!…"/>
          <p:cNvSpPr txBox="1"/>
          <p:nvPr/>
        </p:nvSpPr>
        <p:spPr>
          <a:xfrm>
            <a:off x="114274" y="8527140"/>
            <a:ext cx="24155452" cy="358441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marL="685800" indent="-685800" algn="ctr">
              <a:lnSpc>
                <a:spcPct val="120000"/>
              </a:lnSpc>
              <a:defRPr b="1" sz="7000"/>
            </a:pPr>
            <a:r>
              <a:t> Glorious, Glorious, Glorious is Thy name, O Lord!</a:t>
            </a:r>
          </a:p>
          <a:p>
            <a:pPr marL="685800" indent="-685800" algn="ctr">
              <a:lnSpc>
                <a:spcPct val="120000"/>
              </a:lnSpc>
              <a:defRPr b="1" sz="7000"/>
            </a:pPr>
            <a:r>
              <a:t>Glorious, Glorious, Glorious is Thy name, O Lord!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你從天上榮耀寶座, 到罪惡羞辱十架…"/>
          <p:cNvSpPr txBox="1"/>
          <p:nvPr>
            <p:ph type="body" idx="4294967295"/>
          </p:nvPr>
        </p:nvSpPr>
        <p:spPr>
          <a:xfrm>
            <a:off x="-133616" y="1712382"/>
            <a:ext cx="24484015" cy="6294043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SzTx/>
              <a:buNone/>
              <a:defRPr sz="10000">
                <a:latin typeface="PingFang SC Semibold"/>
                <a:ea typeface="PingFang SC Semibold"/>
                <a:cs typeface="PingFang SC Semibold"/>
                <a:sym typeface="PingFang SC Semibold"/>
              </a:defRPr>
            </a:pPr>
            <a:r>
              <a:t>你從天上榮耀寶座, 到罪惡羞辱十架 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SzTx/>
              <a:buNone/>
              <a:defRPr sz="10000">
                <a:latin typeface="PingFang SC Semibold"/>
                <a:ea typeface="PingFang SC Semibold"/>
                <a:cs typeface="PingFang SC Semibold"/>
                <a:sym typeface="PingFang SC Semibold"/>
              </a:defRPr>
            </a:pPr>
            <a:r>
              <a:t>為要救贖世人靈魂, 甘願死在各各他</a:t>
            </a:r>
          </a:p>
        </p:txBody>
      </p:sp>
      <p:sp>
        <p:nvSpPr>
          <p:cNvPr id="41" name="榮耀是主聖名 3/3"/>
          <p:cNvSpPr txBox="1"/>
          <p:nvPr/>
        </p:nvSpPr>
        <p:spPr>
          <a:xfrm>
            <a:off x="19852640" y="12632266"/>
            <a:ext cx="4236721" cy="8178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>
              <a:defRPr sz="3600"/>
            </a:pPr>
            <a:r>
              <a:t>榮耀是主聖名 3</a:t>
            </a:r>
            <a:r>
              <a:t>/3</a:t>
            </a:r>
          </a:p>
        </p:txBody>
      </p:sp>
      <p:sp>
        <p:nvSpPr>
          <p:cNvPr id="42" name="From the throne of heaven’s glory…"/>
          <p:cNvSpPr txBox="1"/>
          <p:nvPr/>
        </p:nvSpPr>
        <p:spPr>
          <a:xfrm>
            <a:off x="114274" y="7921317"/>
            <a:ext cx="24155452" cy="479605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marL="685800" indent="-685800" algn="ctr">
              <a:lnSpc>
                <a:spcPct val="120000"/>
              </a:lnSpc>
              <a:defRPr b="1" sz="7000"/>
            </a:pPr>
            <a:r>
              <a:t> From the throne of heaven’s glory</a:t>
            </a:r>
          </a:p>
          <a:p>
            <a:pPr marL="685800" indent="-685800" algn="ctr">
              <a:lnSpc>
                <a:spcPct val="120000"/>
              </a:lnSpc>
              <a:defRPr b="1" sz="7000"/>
            </a:pPr>
            <a:r>
              <a:t>To the cross of sin and shame</a:t>
            </a:r>
          </a:p>
          <a:p>
            <a:pPr marL="685800" indent="-685800" algn="ctr">
              <a:lnSpc>
                <a:spcPct val="120000"/>
              </a:lnSpc>
              <a:defRPr b="1" sz="7000"/>
            </a:pPr>
            <a:r>
              <a:t>Thou didst come to die a ransom</a:t>
            </a:r>
          </a:p>
          <a:p>
            <a:pPr marL="685800" indent="-685800" algn="ctr">
              <a:lnSpc>
                <a:spcPct val="120000"/>
              </a:lnSpc>
              <a:defRPr b="1" sz="7000"/>
            </a:pPr>
            <a:r>
              <a:t>Guilty sinners to reclaim.</a:t>
            </a:r>
          </a:p>
        </p:txBody>
      </p:sp>
      <p:sp>
        <p:nvSpPr>
          <p:cNvPr id="43" name="Heart"/>
          <p:cNvSpPr/>
          <p:nvPr/>
        </p:nvSpPr>
        <p:spPr>
          <a:xfrm>
            <a:off x="23559431" y="12722843"/>
            <a:ext cx="720510" cy="6367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433" fill="norm" stroke="1" extrusionOk="0">
                <a:moveTo>
                  <a:pt x="5838" y="8"/>
                </a:moveTo>
                <a:cubicBezTo>
                  <a:pt x="3712" y="114"/>
                  <a:pt x="158" y="1891"/>
                  <a:pt x="2" y="7232"/>
                </a:cubicBezTo>
                <a:cubicBezTo>
                  <a:pt x="-54" y="9134"/>
                  <a:pt x="1253" y="14877"/>
                  <a:pt x="10702" y="21433"/>
                </a:cubicBezTo>
                <a:cubicBezTo>
                  <a:pt x="20130" y="14892"/>
                  <a:pt x="21546" y="9139"/>
                  <a:pt x="21505" y="7232"/>
                </a:cubicBezTo>
                <a:cubicBezTo>
                  <a:pt x="21391" y="1889"/>
                  <a:pt x="17806" y="115"/>
                  <a:pt x="15669" y="8"/>
                </a:cubicBezTo>
                <a:cubicBezTo>
                  <a:pt x="12170" y="-167"/>
                  <a:pt x="10753" y="2729"/>
                  <a:pt x="10753" y="2729"/>
                </a:cubicBezTo>
                <a:cubicBezTo>
                  <a:pt x="10753" y="2729"/>
                  <a:pt x="9337" y="-167"/>
                  <a:pt x="5838" y="8"/>
                </a:cubicBezTo>
                <a:close/>
              </a:path>
            </a:pathLst>
          </a:custGeom>
          <a:solidFill>
            <a:srgbClr val="FC0F02"/>
          </a:solidFill>
          <a:ln w="12700">
            <a:solidFill>
              <a:srgbClr val="B0234D"/>
            </a:solidFill>
          </a:ln>
        </p:spPr>
        <p:txBody>
          <a:bodyPr lIns="38099" tIns="38099" rIns="38099" bIns="38099" anchor="ctr"/>
          <a:lstStyle/>
          <a:p>
            <a:pPr algn="ctr" defTabSz="2438399">
              <a:lnSpc>
                <a:spcPct val="90000"/>
              </a:lnSpc>
              <a:defRPr sz="2200">
                <a:solidFill>
                  <a:srgbClr val="FFFFFF"/>
                </a:solidFill>
                <a:latin typeface="Canela Bold"/>
                <a:ea typeface="Canela Bold"/>
                <a:cs typeface="Canela Bold"/>
                <a:sym typeface="Canela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真...榮耀, 真...榮耀 榮耀是救主聖名!…"/>
          <p:cNvSpPr txBox="1"/>
          <p:nvPr>
            <p:ph type="body" idx="4294967295"/>
          </p:nvPr>
        </p:nvSpPr>
        <p:spPr>
          <a:xfrm>
            <a:off x="-133616" y="1712382"/>
            <a:ext cx="24484015" cy="6294043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SzTx/>
              <a:buNone/>
              <a:defRPr sz="10000">
                <a:latin typeface="PingFang SC Semibold"/>
                <a:ea typeface="PingFang SC Semibold"/>
                <a:cs typeface="PingFang SC Semibold"/>
                <a:sym typeface="PingFang SC Semibold"/>
              </a:defRPr>
            </a:pPr>
            <a:r>
              <a:t>  真...榮耀, 真...榮耀 榮耀是救主聖名!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SzTx/>
              <a:buNone/>
              <a:defRPr sz="10000">
                <a:latin typeface="PingFang SC Semibold"/>
                <a:ea typeface="PingFang SC Semibold"/>
                <a:cs typeface="PingFang SC Semibold"/>
                <a:sym typeface="PingFang SC Semibold"/>
              </a:defRPr>
            </a:pPr>
            <a:r>
              <a:t>  真...榮耀, 真...榮耀 榮耀是救主聖名!</a:t>
            </a:r>
          </a:p>
        </p:txBody>
      </p:sp>
      <p:sp>
        <p:nvSpPr>
          <p:cNvPr id="46" name="榮耀是主聖名 副歌"/>
          <p:cNvSpPr txBox="1"/>
          <p:nvPr/>
        </p:nvSpPr>
        <p:spPr>
          <a:xfrm>
            <a:off x="19988107" y="12632266"/>
            <a:ext cx="4236721" cy="8178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>
              <a:defRPr sz="3600"/>
            </a:pPr>
            <a:r>
              <a:t>榮耀是主聖名 </a:t>
            </a:r>
            <a:r>
              <a:t>副歌</a:t>
            </a:r>
          </a:p>
        </p:txBody>
      </p:sp>
      <p:sp>
        <p:nvSpPr>
          <p:cNvPr id="47" name="Glorious, Glorious, Glorious is Thy name, O Lord!…"/>
          <p:cNvSpPr txBox="1"/>
          <p:nvPr/>
        </p:nvSpPr>
        <p:spPr>
          <a:xfrm>
            <a:off x="114274" y="8527140"/>
            <a:ext cx="24155452" cy="358441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marL="685800" indent="-685800" algn="ctr">
              <a:lnSpc>
                <a:spcPct val="120000"/>
              </a:lnSpc>
              <a:defRPr b="1" sz="7000"/>
            </a:pPr>
            <a:r>
              <a:t> Glorious, Glorious, Glorious is Thy name, O Lord!</a:t>
            </a:r>
          </a:p>
          <a:p>
            <a:pPr marL="685800" indent="-685800" algn="ctr">
              <a:lnSpc>
                <a:spcPct val="120000"/>
              </a:lnSpc>
              <a:defRPr b="1" sz="7000"/>
            </a:pPr>
            <a:r>
              <a:t>Glorious, Glorious, Glorious is Thy name, O Lord!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76200" dist="381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381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76200" dist="381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381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